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815263-B0B1-4A45-956A-1163BF7BC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50F17E-AD07-48DF-AF8B-36F1A50E1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6DF99B-558A-4C8B-88D3-8975B57D1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85374-736A-479A-81A8-19F68C0F5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A8C501-01F8-467A-9568-B6546C5D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325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824114-8CC9-4B06-B3FE-4D97AF4A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0E16E8-2F19-4896-B4B6-8BB53B90A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AB44BC-EA1B-42C0-AE99-9E7FDED9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6D580D-3AD3-4B25-8192-A2452BAD7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B09974-ED0A-407F-8373-DF6D8C95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52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DB9C5-D600-4ED8-BFBD-D9386B2A1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84358C-8B89-4E09-8E8C-AF3E6D493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091766-BE2B-49A3-BA04-65C671798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E62656-383E-4EDB-B141-0D3B3B1C2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204675-8878-4030-950A-61EE9EDDB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78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D5222-8E7D-4C85-8811-E65B3004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8D8852-DDAC-42C3-A7E4-44276B0C6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391EB7D-6F22-49E9-A394-D9291B4B1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3DCE27-10E8-440B-8F3C-5011E8EC5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CCA53B-EDEF-4559-B320-AF6B8200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42CF9D-0A41-4DA8-BB50-CA70C5E2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912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83DA2-FC99-42E6-B22D-A6B82AA5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7F4C71-49AE-4A6B-9443-4D199FFA7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2FE647-2A01-4745-B4EE-2F29257F0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4982BE3-B469-4CA6-B40F-1A86CB3F6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B3BDD9-B7E8-44D2-B7C1-10B8550F5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73E956-7A0A-4665-A2AB-8C782A19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B1B8DBF-4410-4C32-9F47-8EC3FABB3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75F521A-D70E-4A0A-9297-5A448F735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192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8A47A-DDEF-4553-B33C-675593490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638FB0-99B6-45B3-B635-FAD0F0D5C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0C2212-E529-438B-AC88-4C938BDFC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9348FA-993D-485A-9B1C-F89B2A8BD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49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CE4D8A-C790-4E43-BDF1-1AA747A7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7F71E39-B240-40B8-8989-3E80602F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AC131F5-BBD2-4609-9408-25CD0B7D4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008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F6675E-06EB-4B87-9D52-5DAFC984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A4F92A-2E06-4839-B0DD-8BBDD9E2B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4BB6A0-9281-4C5A-92AA-EF5DD99D1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F52F557-DE14-4981-A5F7-DC943DEFE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238734-8462-400E-B870-C6418517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1EC177-1577-4DFA-B365-BB62A4E1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01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CE964-8A73-4F44-BCBF-0C4215DCF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BA6EF08-8528-4571-A487-58053EDAC8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BD22D72-283B-492F-B820-BDF2098AE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C30C0D-9B4A-408D-B7BB-7E6418018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6444DC-2934-43B3-9BA4-45368ABB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5D9570-8D3D-44B9-ADB7-35E64874D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66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57446-FCA4-4267-8BB5-1F0693CEA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3C2A4B-B7E7-46E6-B7A4-F7F2E5CC5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8E78C-99B4-43D0-AEF0-E77AAD2A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E79EB-1B0B-4D3D-93FA-25CCD371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09E227-A4A9-439D-A3FA-C06FBAE6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62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B3FD05-7A85-4FD0-BCA9-BBE1B146DA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C2D1D9-F572-43F0-89CA-8D16F6C4A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F10738-4433-4336-A561-C6C3758D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C8E1CC-3977-4245-9437-733C38D3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5C212A-61E2-425D-81C1-B32F472C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178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B9936C8-E05D-4A3F-9911-5C3AF1AE3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F8AAA6-3B70-4434-B2EB-E51D9EC0E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BC3F74-7A7B-43BD-BCF0-B1EC40E28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0A0D5-8CD3-4F9F-8B48-AD25568082A4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87362D-6D8C-4BA7-A166-1625F1ED1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E936B1-A92F-4F42-9777-D59843E72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44092-6F69-4CFA-93E3-FFBC0A6C9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64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61434134-ABBD-4BF0-9658-6F2200821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38868" y="3344305"/>
            <a:ext cx="3441352" cy="119491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FA988C1-3EB1-4CDA-B8DC-2836137B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3D6595B-FB4D-4364-BF3B-B99CC3033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868" y="41437"/>
            <a:ext cx="4296193" cy="205882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A92970E-24F6-4F71-8CC3-B35E99DD9E2D}"/>
              </a:ext>
            </a:extLst>
          </p:cNvPr>
          <p:cNvSpPr/>
          <p:nvPr/>
        </p:nvSpPr>
        <p:spPr>
          <a:xfrm>
            <a:off x="0" y="0"/>
            <a:ext cx="54700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  </a:t>
            </a:r>
            <a:r>
              <a:rPr lang="pt-BR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</a:t>
            </a:r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INFORMA </a:t>
            </a:r>
          </a:p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CONVIDA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DEEB1EE-D6E4-4ED5-8122-C0ACEC6CD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4415" y="1600200"/>
            <a:ext cx="4127500" cy="51593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698F6B5-B4F3-470A-9E7D-4C8B1887E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7775" y="4306637"/>
            <a:ext cx="3430099" cy="120067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C430F95-8D96-4BE2-A9AC-5294A4D026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900" y="5518306"/>
            <a:ext cx="2463800" cy="100767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669248D-8070-4106-9977-A66E6455F0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1489" y="5510974"/>
            <a:ext cx="1542422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826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1</cp:revision>
  <dcterms:created xsi:type="dcterms:W3CDTF">2021-06-07T15:43:19Z</dcterms:created>
  <dcterms:modified xsi:type="dcterms:W3CDTF">2021-06-07T15:43:48Z</dcterms:modified>
</cp:coreProperties>
</file>